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E6B7-684F-137C-8C3D-9CDED45A48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DBE52-3FD6-D358-4CA5-F5692B049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10F49-8E54-068E-A70C-76BFF1167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879DF-99B2-B4A9-C7C5-7813AD501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C7621-1806-3EA1-BDA6-408F7B016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136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E0B98-E639-11C2-6D9E-BB56128AF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E4C89-C016-2DD9-5A99-E533A2EB7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51389-F59C-0500-468F-DC79DE6B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0EA9C-E1CB-684C-9914-9A023F6D6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DADA7-3641-8417-9CC9-FBDE9BF23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2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759FA-8977-E401-32AF-94788C479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668D5-7F36-E51C-AC78-F33A1B9A3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02D08-7CD2-3767-68AA-63350F55F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E6F0-1721-D0BC-748C-92A551A6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65DBF-57CC-FDDD-5EAF-4AD7FF51A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1837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439B1-9DB3-5BFF-0810-8E250BC4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BCC58-16E5-984D-6DCA-D28402D92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DA91B0-5D91-6BAE-306F-B80FAD3A5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EEF32-436A-FF09-2BB3-C2690FAC6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6CF56-C74A-9247-6127-DC08687F4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73FD51-0A3D-FD12-BAFA-5CF67846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5195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4E9F5-C447-25E2-7E28-2F0D9A58E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173E4C-8708-8C5D-8C0F-FEA9D268A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5320E-CC14-9A33-D337-A05C6FA12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FB725B-BC17-62E0-F896-525B45554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8B3998-05A5-013C-6A01-46C488302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4456B6-C71F-9F21-5E42-BA0AA7E1C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A41B1-5729-44CA-C84B-7803763A4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7F0B0E-1580-F33D-36FA-6DD56700E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5151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F783-2BA5-1B6C-E77E-BBDB15D7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539C01-2E5A-628E-090B-EFD6A84A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F39E2C-10EA-9059-F259-BC294E7D7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628FDE-C61E-ED3B-C541-5D2EAA732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0932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235C93-5550-2D22-0A66-B0382AEDB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63CDB8-6EBD-BA39-09CA-8066D6C63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F7ED4-A172-BD77-2BAA-FBA0EB4A4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954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FE6A9-354A-E47D-0BBF-89AC1EFB5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47A7C-C62C-64C3-271B-D401C0BAFA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224CA-2265-F94D-F833-D455096CB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F680F-304D-0B00-84A9-04C7646FF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D945F-92F4-75E5-4213-7E080BFBD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722E90-A781-F2C4-9FC2-DAF6F2BE3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189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2EE4-8063-AFB2-DD3E-5071D9B4E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2F0B23-04E4-AB41-B546-F0EE5BEEE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CF03F-1372-6CDC-2D7C-2C217F0BA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AC1D8A-7FDC-9FF1-0E66-35AD4F0A7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7BA045-FFF9-38DC-170A-CEA3A8592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6BCA0-8235-4E2C-1AC8-6E19BBA0B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9596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3F7D5-2212-B436-E438-94501649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B578A1-CE14-1B24-537A-9E3565171D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B4AC8-176A-8BB9-5F73-394DE6F8B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7BC2B-B375-753B-BF2D-D3FA6C650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54B2B-20F7-6487-6D4A-9D8AF51DF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0466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990375-26EB-8D27-5AA4-BD050C38CA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F2E61E-FD9F-2F0D-893A-12F965A80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DF19C-0869-C4D4-E7B9-6B1BFAAE9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E68BB-8A93-3C8A-44A9-0130BAEAF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EE129-B996-8A87-778A-91F72B5B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5763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2FA270-6F0E-28FE-9746-D6725579C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0CA34-F8B5-CAE6-1D1A-2B22C2435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14EF3-8BF4-F6DB-0653-7BAE28206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48C32-5760-4769-8018-6FB8D5431CF9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4353C-B75C-8D57-148C-2302909FBD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D4702-F824-BA38-3161-11F11E2E58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66015-6343-4A84-AE4F-C0DAE37773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717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D7E5F-4AB6-9D96-2E95-C7EE737F9F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IN" sz="4000" b="1" dirty="0"/>
            </a:br>
            <a:br>
              <a:rPr lang="en-IN" sz="4000" b="1" dirty="0"/>
            </a:br>
            <a:r>
              <a:rPr lang="en-IN" sz="4000" b="1" dirty="0"/>
              <a:t>SEVA FIRST </a:t>
            </a:r>
            <a:br>
              <a:rPr lang="en-IN" sz="4000" b="1" dirty="0"/>
            </a:br>
            <a:r>
              <a:rPr lang="en-IN" sz="4000" b="1" dirty="0"/>
              <a:t>Innovation Challenge 2026</a:t>
            </a:r>
            <a:br>
              <a:rPr lang="en-IN" sz="4000" b="1" dirty="0"/>
            </a:b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8D8870-8D01-11D6-072A-BEB4EAB963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Title Slide</a:t>
            </a:r>
          </a:p>
        </p:txBody>
      </p:sp>
      <p:pic>
        <p:nvPicPr>
          <p:cNvPr id="6" name="Picture 5" descr="sarkari-awas, NCT Delhi">
            <a:extLst>
              <a:ext uri="{FF2B5EF4-FFF2-40B4-BE49-F238E27FC236}">
                <a16:creationId xmlns:a16="http://schemas.microsoft.com/office/drawing/2014/main" id="{55F2EF34-34C1-48C7-E1E7-5896B8766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9197" y="172476"/>
            <a:ext cx="967945" cy="949887"/>
          </a:xfrm>
          <a:prstGeom prst="rect">
            <a:avLst/>
          </a:prstGeom>
        </p:spPr>
      </p:pic>
      <p:pic>
        <p:nvPicPr>
          <p:cNvPr id="7" name="Picture 6" descr="Delhi Technological University - Wikipedia">
            <a:extLst>
              <a:ext uri="{FF2B5EF4-FFF2-40B4-BE49-F238E27FC236}">
                <a16:creationId xmlns:a16="http://schemas.microsoft.com/office/drawing/2014/main" id="{E039164F-5FD6-CB0E-5C0B-43A8BF8BE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99" y="150583"/>
            <a:ext cx="914324" cy="9112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42C711-E16D-F70D-159D-F58808092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755" y="215897"/>
            <a:ext cx="2052651" cy="9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53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9303D-4FB9-6F69-8099-1598CE987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TEAM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F63FD-0BA0-1122-B420-BF99CD4D7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99C8E0FB-13AC-FAE0-B97C-335F38DAD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9C64560D-AECB-5C6D-694D-1D2B4592F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E3AFBC-770B-2F21-B0C8-25C704654A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90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91F84-F097-73DB-CF06-762F3288B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0FBCA-2C32-70D6-88EC-2F89389EF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IN" dirty="0"/>
            </a:br>
            <a:r>
              <a:rPr lang="en-IN" dirty="0"/>
              <a:t>Problem statement in simple language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8CF9F-DE10-4F22-B7FE-75A8592D6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42C7A2B9-8F70-753F-C7B4-FDDB65CCF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8DA9A51E-59F2-900E-35ED-2463F2960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DC046C-0BFB-0FFB-277F-E027CCBB10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68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9870E-1252-5E84-BF35-F763EB27C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F1424-AD7C-FDED-B0FE-EC1ACE12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Photographs/video/evidence of problem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1154D-B1E6-3521-A1A1-35499EDF6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004638DB-888F-3AD9-D309-3CD8B6BF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66A78317-4976-D50F-3994-D9B587BAF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627924-9FBF-0773-4545-11C09D20B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04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32E77-A458-6165-31E7-7C792D56A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E7482-0A5F-322E-9205-A394C1F9A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Who is affected with the problem?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C746F-974D-0653-8CD4-CA741E0EF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5F4D9B38-4D07-1A07-0162-4AC7076FD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4A488FCE-40A2-54A9-DC3D-903A9551A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2A09A6-0B48-8AE2-4A86-1045468D44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01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B4201-4DF5-2820-3050-C2634678E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67D53-214D-1B8C-5C01-521CFE7BE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Approximate number of population affected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07BEF-30CA-3294-7DF1-64BA6C513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16E08C60-3570-4E17-3AC7-E6AF1095B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085D7929-DFE1-E4BA-596E-C0C910421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305BB7-4445-B024-EBA0-44F0F8BAE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29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BD914-07AF-6485-3C70-9940957A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0787A-43DF-C9B7-57F2-4FA5F7BEC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Evidence of user/problem interaction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216CE-5E14-2E0B-860E-3CA41F6E1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212571F5-70D1-AC2B-989B-A8E5032AB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451680BB-E158-E122-6531-10BFD7DCF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55B462-53DA-42BA-631D-E6C07CC5F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1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7621A-4351-E840-9EC9-CF88A741A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5911C-2839-E462-ABB4-3EBFEAE1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Existing situation/solutions and gap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78372-8722-8442-6347-88D640EB6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7162D58D-E373-D9B1-B8D9-6875948DA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E6AC7A10-37A6-4ABD-8686-193B376B3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33C355-9A34-DCD0-EF0A-FCB877C46F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15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42B39-510F-9A75-9C72-1F12CF1E8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AFFBF-13B9-5DED-D98D-DB567C116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Proposed solution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2CC36-EFFE-9BA5-BE82-12642D80C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10205520-2E90-6E01-213D-4AACCF549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2BEF8177-2542-69D3-D143-62FA873E9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877C90-4B92-9739-46C8-4B0ED6E11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78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CF3BA-C4FF-2DA7-3694-800B3A66C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8DBFF-91D0-4117-4B09-2874947F1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new about the idea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F1006-D841-DF49-8B08-8BCF24D67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76125E3B-1911-D51F-CEDD-A1871D8A8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80F02010-3E33-7C17-E2AE-886DCA9EF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E3890A-BBC5-001E-3210-D3F815BBF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6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F9CB5-CD31-82BE-1CF9-EBA34FAEF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F9E94-4186-F385-030C-AD454E871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Sketch/diagram/model of the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32FF0-0606-E950-576C-7A1B31069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1899A7CF-8E92-8C60-2089-01CC8FCE6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3CA23A22-D5DA-5820-55E9-CD2C4C64C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9968FE-0651-201A-F19C-54A0526EE2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20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9F568-69F1-7CCF-4C73-9A2086010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0CF56-0269-8D62-9C03-A550575BF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Approximate cost breakdown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C1107-B79C-FBE1-B76C-9F8832B72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FBFC73C0-BA21-8C9A-6E3B-D533E1369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7344BCE5-776B-8B1D-4A67-FBDD7D319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A8E72D-D142-81E3-14D9-6FE38C706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21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9E7D2-3D7B-DCD5-5857-8D96F855B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B1BA7-00E1-6A9A-583D-A04517DA1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Expected benefit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4EBAB-2B56-09D3-5C80-B47FC4A7C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D9EDEEA8-E8D5-7D23-027C-081E3800A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5762C7C9-47D5-0B33-A8A2-22F641A0B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DF40D5-7EDB-F6DD-575B-A674210C7B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41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3C307-D21D-F414-335D-FDEE4EABD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2C243-EA40-2C8E-8B5B-E6430B63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Timeline of work plan 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59180-5939-99F5-F4AF-88209746B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ED2DA1EE-4940-DB8D-CEAC-53BB5E99F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7A5ACC07-9AAE-EFBD-6543-290B145D8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F38EE8-B077-7FE4-2FF3-986FB60899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59A8C-54B4-B480-8122-4B625E3DE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CAEA0-B1DF-668F-9B1B-93162A845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Team composition and roles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52F34-A5E0-3337-2816-B5A383E04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59FE73E6-9BFF-2001-4608-A7F1DEDB0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8BA2C5D0-7FC2-2AE2-3F6B-D8AC3E2F0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72CB08-BC8C-4051-6FF5-4A59DA55B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404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54CDE-80CD-6251-D66B-9E117B3B8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C5801-3DDF-B9F3-DBFD-BF6B86B87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Resource/facility requirements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66705-E86D-3054-66F8-36CEF7502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189DF590-CBAD-E3B9-2DFE-B063A433C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0498115C-D6F5-C441-6722-0CB792CB7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7B8A36-F362-72F3-A0CB-95F02F9C1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03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A88ED-E0EB-B7B1-6BFB-FE6F7DD5B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A55C1-D5AD-A879-C24E-B42395E85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Entry and Target TRL, if any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4A3DB-7C6E-9DEB-059E-7BABCFC95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04DCDDF0-4A5F-B9AD-E558-FD592FB5F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BFBCC5ED-96BD-6699-FD48-7AC487644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1F6299-AA86-6630-C978-91571704B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54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47E86-CEE6-67B0-55E6-B7101A49C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1B2FF-C83D-115E-427C-FF80A0587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/>
              <a:t>Novelty and IPR Potential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D2415-63F5-5F7E-8103-C0EBDB73F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A7DAD9E2-4CD8-6A26-FCDE-CB1ECBAFA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91" y="65465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15F6D37B-4EB4-7341-22AB-5A97D21D7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2CA140-9CA1-0429-2D5A-FCCCC4B30D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913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120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436A3-3E92-60F5-446D-C9A7940DB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FD649-8D51-7C25-3C89-9CAC68DB8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6A6F5-A12A-09BD-619F-90B47CEC4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" name="Picture 6" descr="sarkari-awas, NCT Delhi">
            <a:extLst>
              <a:ext uri="{FF2B5EF4-FFF2-40B4-BE49-F238E27FC236}">
                <a16:creationId xmlns:a16="http://schemas.microsoft.com/office/drawing/2014/main" id="{4F8EDBA9-787D-F974-B4AA-B7BE69B83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554" y="99167"/>
            <a:ext cx="671936" cy="659400"/>
          </a:xfrm>
          <a:prstGeom prst="rect">
            <a:avLst/>
          </a:prstGeom>
        </p:spPr>
      </p:pic>
      <p:pic>
        <p:nvPicPr>
          <p:cNvPr id="9" name="Picture 8" descr="Delhi Technological University - Wikipedia">
            <a:extLst>
              <a:ext uri="{FF2B5EF4-FFF2-40B4-BE49-F238E27FC236}">
                <a16:creationId xmlns:a16="http://schemas.microsoft.com/office/drawing/2014/main" id="{E158E10A-4263-F823-8FC2-FEB7B4289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57" y="65465"/>
            <a:ext cx="634713" cy="6325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DA9026-D382-D029-6337-680A70A1B8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358" y="14758"/>
            <a:ext cx="1561039" cy="7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97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97</Words>
  <Application>Microsoft Office PowerPoint</Application>
  <PresentationFormat>Widescreen</PresentationFormat>
  <Paragraphs>20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  SEVA FIRST  Innovation Challenge 2026 </vt:lpstr>
      <vt:lpstr>TEAM DETAILS</vt:lpstr>
      <vt:lpstr> Problem statement in simple language  </vt:lpstr>
      <vt:lpstr>Photographs/video/evidence of problem </vt:lpstr>
      <vt:lpstr>Who is affected with the problem?</vt:lpstr>
      <vt:lpstr>Approximate number of population affected </vt:lpstr>
      <vt:lpstr>Evidence of user/problem interaction </vt:lpstr>
      <vt:lpstr>Existing situation/solutions and gap </vt:lpstr>
      <vt:lpstr>Proposed solution </vt:lpstr>
      <vt:lpstr>What is new about the idea </vt:lpstr>
      <vt:lpstr>Sketch/diagram/model of the idea</vt:lpstr>
      <vt:lpstr>Approximate cost breakdown</vt:lpstr>
      <vt:lpstr>Expected benefit </vt:lpstr>
      <vt:lpstr>Timeline of work plan  </vt:lpstr>
      <vt:lpstr>Team composition and roles </vt:lpstr>
      <vt:lpstr>Resource/facility requirements </vt:lpstr>
      <vt:lpstr>Entry and Target TRL, if any</vt:lpstr>
      <vt:lpstr>Novelty and IPR Potential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Kaustubh Ranjan Singh</dc:creator>
  <cp:lastModifiedBy>Kaustubh Ranjan Singh</cp:lastModifiedBy>
  <cp:revision>4</cp:revision>
  <dcterms:created xsi:type="dcterms:W3CDTF">2026-09-12T15:14:32Z</dcterms:created>
  <dcterms:modified xsi:type="dcterms:W3CDTF">2026-09-24T13:44:59Z</dcterms:modified>
</cp:coreProperties>
</file>